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IBM Plex Sans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BM Plex Sans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E2CEB3-E2B8-449A-9621-2DF16B0DB221}">
  <a:tblStyle styleId="{71E2CEB3-E2B8-449A-9621-2DF16B0DB2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9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BMPlexSans-regular.fntdata"/><Relationship Id="rId25" Type="http://schemas.openxmlformats.org/officeDocument/2006/relationships/slide" Target="slides/slide18.xml"/><Relationship Id="rId28" Type="http://schemas.openxmlformats.org/officeDocument/2006/relationships/font" Target="fonts/IBMPlexSans-italic.fntdata"/><Relationship Id="rId27" Type="http://schemas.openxmlformats.org/officeDocument/2006/relationships/font" Target="fonts/IBMPlex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BMPlexSa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IBMPlexSansSemiBold-bold.fntdata"/><Relationship Id="rId12" Type="http://schemas.openxmlformats.org/officeDocument/2006/relationships/slide" Target="slides/slide5.xml"/><Relationship Id="rId34" Type="http://schemas.openxmlformats.org/officeDocument/2006/relationships/font" Target="fonts/IBMPlexSansSemiBold-regular.fntdata"/><Relationship Id="rId15" Type="http://schemas.openxmlformats.org/officeDocument/2006/relationships/slide" Target="slides/slide8.xml"/><Relationship Id="rId37" Type="http://schemas.openxmlformats.org/officeDocument/2006/relationships/font" Target="fonts/IBMPlexSansSemiBold-boldItalic.fntdata"/><Relationship Id="rId14" Type="http://schemas.openxmlformats.org/officeDocument/2006/relationships/slide" Target="slides/slide7.xml"/><Relationship Id="rId36" Type="http://schemas.openxmlformats.org/officeDocument/2006/relationships/font" Target="fonts/IBMPlexSansSemiBold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sergey.ru/timer/?t=300" TargetMode="External"/><Relationship Id="rId3" Type="http://schemas.openxmlformats.org/officeDocument/2006/relationships/hyperlink" Target="https://onlinetimer.ru/#!/timer/2022-01-14T13:30:46.171Z/2022-01-14T13:30:46.171Z/forward/0/2/100/t/ru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1ba7d4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81ba7d4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81ba7d4a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81ba7d4a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6bd5c6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16bd5c6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bd5c67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6bd5c67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ba7d4ae_0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81ba7d4a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6132c2d2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116132c2d2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230757c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14230757cf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f07d28de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f07d28de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</a:t>
            </a:r>
            <a:r>
              <a:rPr lang="ru-RU"/>
              <a:t>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f07d28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f07d28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Добавьте его, если впервые работаете с группой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81ba7d4a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081ba7d4a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47329f7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0647329f7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6bd5c67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16bd5c67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81ba7d4a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081ba7d4a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81ba7d4a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081ba7d4a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81ba7d4ae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081ba7d4ae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2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" name="Google Shape;1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4" name="Google Shape;2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41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41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43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4" name="Google Shape;284;p43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dotnet.microsoft.com/en-us/download" TargetMode="External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Знакомство с языками программирования</a:t>
            </a:r>
            <a:endParaRPr/>
          </a:p>
        </p:txBody>
      </p:sp>
      <p:sp>
        <p:nvSpPr>
          <p:cNvPr id="290" name="Google Shape;290;p4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1.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/>
        </p:nvSpPr>
        <p:spPr>
          <a:xfrm>
            <a:off x="539700" y="1110600"/>
            <a:ext cx="8064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Напишите программу вычисления функции: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x = f(a)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53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986" y="360375"/>
            <a:ext cx="2051214" cy="20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6437675" y="870569"/>
            <a:ext cx="1611300" cy="552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Общее обсуждение решения: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39700" y="1110600"/>
            <a:ext cx="8064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программу вычисления функции: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x = f(a)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Напишите программу, которая на вход принимает одно число (N), а на выходе показывает все целые числа в промежутке от -N до N.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4 -&gt; "-4, -3, -2, -1, 0, 1, 2, 3, 4"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" -2, -1, 0, 1, 2"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/>
        </p:nvSpPr>
        <p:spPr>
          <a:xfrm>
            <a:off x="539700" y="1110600"/>
            <a:ext cx="8064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Напишите программу вычисления модуля числа.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2 -&gt; 2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-3 -&gt; 3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-7 -&gt; 7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**. Напишите программу, которая на вход принимает значение, а  на выходе показывает обратное значение.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1 -&gt; 1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0.5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0.25 -&gt; 4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55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Дополнительная и</a:t>
            </a:r>
            <a:r>
              <a:rPr lang="ru-RU"/>
              <a:t>терация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6948800" y="360375"/>
            <a:ext cx="15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если успеем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/>
        </p:nvSpPr>
        <p:spPr>
          <a:xfrm>
            <a:off x="539700" y="1110600"/>
            <a:ext cx="8064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*. Напишите программу вычисления модуля числа.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2 -&gt; 2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-3 -&gt; 3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-7 -&gt; 7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**. Напишите программу, которая на вход принимает значение, а  на выходе показывает обратное значение.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1 -&gt; 1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2 -&gt; 0.5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0.25 -&gt; 4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11260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56"/>
          <p:cNvSpPr txBox="1"/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Дополнительная итерация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Общее обсуждение решения: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6948800" y="360375"/>
            <a:ext cx="15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если успеем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9550" y="817175"/>
            <a:ext cx="8144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домашней работы: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AutoNum type="arabicParenR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работающие программы (обязательно проверить их перед сдачей)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AutoNum type="arabicParenR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репозиторий на GitHub, прикрепить ссылку, на все работы сданные в архиве снижается один балл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ru-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i="0" lang="ru-RU" sz="17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b="1" i="0" sz="17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97" name="Google Shape;397;p59"/>
          <p:cNvGraphicFramePr/>
          <p:nvPr/>
        </p:nvGraphicFramePr>
        <p:xfrm>
          <a:off x="539750" y="62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{71E2CEB3-E2B8-449A-9621-2DF16B0DB221}</a:tableStyleId>
              </a:tblPr>
              <a:tblGrid>
                <a:gridCol w="5459700"/>
                <a:gridCol w="2477850"/>
              </a:tblGrid>
              <a:tr h="43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1: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Напишите программу, которая на вход принимает два числа и выдаёт, какое число большее, а какое меньшее.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7, min = 5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-3, min = -9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три числа и выдаёт максимальное из этих чисел.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3: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выдаёт, является ли число чётным (делится ли оно на два без остатка).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91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03" name="Google Shape;403;p60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04" name="Google Shape;404;p6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</a:t>
            </a:r>
            <a:r>
              <a:rPr lang="ru-RU">
                <a:solidFill>
                  <a:schemeClr val="dk1"/>
                </a:solidFill>
              </a:rPr>
              <a:t>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" name="Google Shape;405;p60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29" y="603250"/>
            <a:ext cx="2920873" cy="438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3805200" y="720000"/>
            <a:ext cx="47988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Владимир Морозов</a:t>
            </a:r>
            <a:endParaRPr sz="2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Старший </a:t>
            </a:r>
            <a:r>
              <a:rPr lang="ru-RU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разработчик в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Ростелеком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75" y="1350825"/>
            <a:ext cx="5144625" cy="3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idx="2" type="subTitle"/>
          </p:nvPr>
        </p:nvSpPr>
        <p:spPr>
          <a:xfrm>
            <a:off x="1258700" y="1814100"/>
            <a:ext cx="5294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ru-RU" sz="1400"/>
              <a:t>Сегодня - 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400"/>
              <a:t>Задачи уровня “Почувствуй себя интерном”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539975" y="1743463"/>
            <a:ext cx="540000" cy="540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540000" y="2901000"/>
            <a:ext cx="540000" cy="54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2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6"/>
          <p:cNvSpPr/>
          <p:nvPr/>
        </p:nvSpPr>
        <p:spPr>
          <a:xfrm>
            <a:off x="540000" y="4058550"/>
            <a:ext cx="540000" cy="540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2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08" name="Google Shape;308;p46"/>
          <p:cNvCxnSpPr>
            <a:stCxn id="305" idx="4"/>
            <a:endCxn id="306" idx="0"/>
          </p:cNvCxnSpPr>
          <p:nvPr/>
        </p:nvCxnSpPr>
        <p:spPr>
          <a:xfrm>
            <a:off x="809975" y="2283463"/>
            <a:ext cx="0" cy="6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6"/>
          <p:cNvCxnSpPr>
            <a:stCxn id="306" idx="4"/>
            <a:endCxn id="307" idx="0"/>
          </p:cNvCxnSpPr>
          <p:nvPr/>
        </p:nvCxnSpPr>
        <p:spPr>
          <a:xfrm>
            <a:off x="810000" y="3441000"/>
            <a:ext cx="0" cy="617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46"/>
          <p:cNvSpPr txBox="1"/>
          <p:nvPr>
            <p:ph idx="3" type="subTitle"/>
          </p:nvPr>
        </p:nvSpPr>
        <p:spPr>
          <a:xfrm>
            <a:off x="1258700" y="2984100"/>
            <a:ext cx="444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джуном”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6"/>
          <p:cNvSpPr txBox="1"/>
          <p:nvPr>
            <p:ph idx="4" type="subTitle"/>
          </p:nvPr>
        </p:nvSpPr>
        <p:spPr>
          <a:xfrm>
            <a:off x="1258700" y="4128900"/>
            <a:ext cx="4507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dk2"/>
                </a:solidFill>
              </a:rPr>
              <a:t>Задачи уровня: “Почувствуй себя мидлом”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4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Семинары блока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“Знакомство с языками программирования”</a:t>
            </a:r>
            <a:endParaRPr/>
          </a:p>
        </p:txBody>
      </p:sp>
      <p:cxnSp>
        <p:nvCxnSpPr>
          <p:cNvPr id="313" name="Google Shape;313;p46"/>
          <p:cNvCxnSpPr/>
          <p:nvPr/>
        </p:nvCxnSpPr>
        <p:spPr>
          <a:xfrm flipH="1">
            <a:off x="806700" y="4598550"/>
            <a:ext cx="3300" cy="555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19" name="Google Shape;319;p47"/>
          <p:cNvSpPr txBox="1"/>
          <p:nvPr>
            <p:ph idx="2" type="subTitle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Установка Visual studio code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Первая задача - объяснение преподавателем, ответы на вопросы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Решение в группе задач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Возвращение в общий зал и обсуждение кода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Решение в группе задач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Возвращение в общий зал и обсуждение кода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Начало работы - установка Visual Studio Code</a:t>
            </a:r>
            <a:endParaRPr/>
          </a:p>
        </p:txBody>
      </p:sp>
      <p:sp>
        <p:nvSpPr>
          <p:cNvPr id="325" name="Google Shape;325;p48"/>
          <p:cNvSpPr txBox="1"/>
          <p:nvPr>
            <p:ph idx="2" type="subTitle"/>
          </p:nvPr>
        </p:nvSpPr>
        <p:spPr>
          <a:xfrm>
            <a:off x="536400" y="1260000"/>
            <a:ext cx="6218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ru-RU" sz="1700"/>
              <a:t> - Visual Studio Code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 u="sng">
                <a:solidFill>
                  <a:schemeClr val="hlink"/>
                </a:solidFill>
                <a:hlinkClick r:id="rId4"/>
              </a:rPr>
              <a:t>https://dotnet.microsoft.com/en-us/download</a:t>
            </a:r>
            <a:r>
              <a:rPr lang="ru-RU" sz="1700"/>
              <a:t> - .NET 6.0</a:t>
            </a:r>
            <a:endParaRPr sz="1700"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400" y="2031525"/>
            <a:ext cx="6452590" cy="27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0. Демонстрация решения</a:t>
            </a:r>
            <a:endParaRPr/>
          </a:p>
        </p:txBody>
      </p:sp>
      <p:sp>
        <p:nvSpPr>
          <p:cNvPr id="332" name="Google Shape;332;p49"/>
          <p:cNvSpPr txBox="1"/>
          <p:nvPr>
            <p:ph idx="2" type="subTitle"/>
          </p:nvPr>
        </p:nvSpPr>
        <p:spPr>
          <a:xfrm>
            <a:off x="536400" y="1260000"/>
            <a:ext cx="7679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Напишите программу, которая на вход принимает число и выдаёт его квадрат (число умноженное на само себя).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Например: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4 -&gt; 16 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-3 -&gt; 9 </a:t>
            </a:r>
            <a:endParaRPr sz="2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600"/>
              <a:t>-7 -&gt; 49</a:t>
            </a:r>
            <a:endParaRPr sz="2600"/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25" y="2467809"/>
            <a:ext cx="3607150" cy="22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540000" y="284525"/>
            <a:ext cx="74040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Решение в группах задач: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5342" y="2317125"/>
            <a:ext cx="1983183" cy="19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539750" y="1156925"/>
            <a:ext cx="7172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второе число квадратом первого.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5; b = 25 -&gt; 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 b = 10 -&gt;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9; b = -3 -&gt;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-3 b = 9 -&gt; да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Напишите программу, которая будет выдавать название дня недели по заданному номеру.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3 -&gt; Среда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/>
          </a:p>
        </p:txBody>
      </p:sp>
      <p:sp>
        <p:nvSpPr>
          <p:cNvPr id="341" name="Google Shape;341;p50"/>
          <p:cNvSpPr/>
          <p:nvPr/>
        </p:nvSpPr>
        <p:spPr>
          <a:xfrm>
            <a:off x="6237150" y="2810394"/>
            <a:ext cx="1558200" cy="53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0" i="0" lang="ru-RU" sz="26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0" i="0" sz="26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540000" y="567600"/>
            <a:ext cx="64830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№1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Общее обсуждение решения: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539750" y="1439875"/>
            <a:ext cx="8267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Напишите программу, которая на вход принимает два числа и проверяет, является ли первое число квадратом второго.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5; b = 25 -&gt; 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2 b = 10 -&gt;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9; b = -3 -&gt; нет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= -3 b = 9 -&gt; да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Напишите программу, которая будет выдавать название дня недели по заданному номеру.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3 -&gt; Среда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5 -&gt; Пятница</a:t>
            </a:r>
            <a:endParaRPr sz="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